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92" r:id="rId3"/>
    <p:sldId id="293" r:id="rId4"/>
    <p:sldId id="294" r:id="rId5"/>
    <p:sldId id="295" r:id="rId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3" autoAdjust="0"/>
    <p:restoredTop sz="94660"/>
  </p:normalViewPr>
  <p:slideViewPr>
    <p:cSldViewPr snapToGrid="0" showGuides="1">
      <p:cViewPr varScale="1">
        <p:scale>
          <a:sx n="62" d="100"/>
          <a:sy n="62" d="100"/>
        </p:scale>
        <p:origin x="720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86DBF2-0F62-4E65-97E2-4D16D89CF5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E27F634-5F99-4759-9743-C45E426B61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0DE4386-BE57-4375-8418-97EEC7D2B2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B539C-2C0F-4C04-954C-67F3801588DE}" type="datetimeFigureOut">
              <a:rPr lang="de-DE" smtClean="0"/>
              <a:t>15.10.2025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C221296-802E-47FE-9CAA-B3AEC85FB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A7E2326-23C1-48A3-8F5F-DA63F58CF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3342D-A53E-403A-9600-E63FA6EFC50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00958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895F4F-70EC-447E-A912-7227D6C2A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BEF9375B-1857-41EF-B586-196E6444C8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C1BDD81-A1C3-436E-A3FF-D3041E5D05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B539C-2C0F-4C04-954C-67F3801588DE}" type="datetimeFigureOut">
              <a:rPr lang="de-DE" smtClean="0"/>
              <a:t>15.10.2025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5F81474-E284-4CA0-9972-7913B8D1EE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B9AF889-F0B3-4325-A1CA-79E0BF431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3342D-A53E-403A-9600-E63FA6EFC50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298037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D0D9B24D-536D-451D-ADB9-BF28C6F94D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EAABF585-F363-4603-8CFB-20A1D15AE4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90FBDC0-62F0-404D-8CE7-93E39AA0AF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B539C-2C0F-4C04-954C-67F3801588DE}" type="datetimeFigureOut">
              <a:rPr lang="de-DE" smtClean="0"/>
              <a:t>15.10.2025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249221B-5A3F-4EB4-A1D2-2EF831778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3519D22-B535-484F-8BB5-62082E414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3342D-A53E-403A-9600-E63FA6EFC50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45345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B64E3E4-F226-4A43-B680-01E0C63972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8087B9D-2BAF-4CEB-8305-C53CAACB78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5A95592-3110-45B1-82D7-B16F98C963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B539C-2C0F-4C04-954C-67F3801588DE}" type="datetimeFigureOut">
              <a:rPr lang="de-DE" smtClean="0"/>
              <a:t>15.10.2025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46FFD71-FC92-4DF7-B273-7366947E09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F8F45AA-5B9B-49A7-BA3A-519D4AD6B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3342D-A53E-403A-9600-E63FA6EFC50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1343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838960-865A-48A0-A56A-C98D3B30EF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164DF76-D134-4625-8154-D70F5C0CD0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57B4A1E-3FC0-4AF3-81A8-A1D2D90A3A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B539C-2C0F-4C04-954C-67F3801588DE}" type="datetimeFigureOut">
              <a:rPr lang="de-DE" smtClean="0"/>
              <a:t>15.10.2025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5C73152-4A55-4855-9263-0D273D60F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E4564F3-4317-4709-A035-C5C348CC4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3342D-A53E-403A-9600-E63FA6EFC50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1001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901F4DB-0324-4D2F-B493-7340E7F76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3460616-7C78-4C00-AB7F-25A09C4EBC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70FD253-BF79-4C02-BF23-5FC594ACD5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05A9092-2A1D-465A-B9BA-25EC6A3000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B539C-2C0F-4C04-954C-67F3801588DE}" type="datetimeFigureOut">
              <a:rPr lang="de-DE" smtClean="0"/>
              <a:t>15.10.2025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8EDDA51-81E3-41C0-B194-24C2DE0AF8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7D77D04-47F1-4082-8F07-042629181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3342D-A53E-403A-9600-E63FA6EFC50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583364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BD1C74-AC1B-41D7-BD44-A2EBB3FE14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F5240E9-8166-492F-84AE-7F7FDAB6FC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9207047-4605-4100-8B51-94DCEF1649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46899DB2-4A2A-44A8-8542-594BED620A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D8C925AA-4296-4D46-B1B0-73C9C831A7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2FC39FE2-4AFA-43F2-92F3-CBB3527EC3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B539C-2C0F-4C04-954C-67F3801588DE}" type="datetimeFigureOut">
              <a:rPr lang="de-DE" smtClean="0"/>
              <a:t>15.10.2025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B23C73CA-D406-4484-814B-103F486924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3974DDB-A868-49E5-A537-A6B656205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3342D-A53E-403A-9600-E63FA6EFC50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06736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0C572B5-8ED5-4F8B-9269-C9F753984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E1CD2959-D41C-4A24-8C90-63AC718B52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B539C-2C0F-4C04-954C-67F3801588DE}" type="datetimeFigureOut">
              <a:rPr lang="de-DE" smtClean="0"/>
              <a:t>15.10.2025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FFE30776-A254-4B60-B334-1668DD0963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3C439956-358A-4E74-8AD4-49B678F562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3342D-A53E-403A-9600-E63FA6EFC50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40792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128559F7-10CC-4AAB-AB03-364E3F57E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B539C-2C0F-4C04-954C-67F3801588DE}" type="datetimeFigureOut">
              <a:rPr lang="de-DE" smtClean="0"/>
              <a:t>15.10.2025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C485F878-8B3A-49C7-8DC0-EA92DB562C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C8FF4E2-5D15-4BB4-9E8D-AFE31D5999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3342D-A53E-403A-9600-E63FA6EFC50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1370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D50D52-8253-4ECD-B3CF-0BA5AB39D5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6C69BBD-1B53-4C2A-896D-0A6D7EFC8F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5EE0FF2-1933-464A-A0E1-F36D134867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3B89F04-EDE2-43A9-8EB7-FBC940F82E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B539C-2C0F-4C04-954C-67F3801588DE}" type="datetimeFigureOut">
              <a:rPr lang="de-DE" smtClean="0"/>
              <a:t>15.10.2025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C2994C9-D29D-4EAE-86A6-FA45BBEA1B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5DA1270-93C8-40C0-A83B-CF0B8DDD3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3342D-A53E-403A-9600-E63FA6EFC50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7299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88C649-A40B-4387-8227-206F530566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6D796812-BB9C-4364-95FB-48801C6F5E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C82CABF-06DD-4F2B-8422-BE02F0C162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77E51F6-604B-4329-90C9-9F1BB9028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B539C-2C0F-4C04-954C-67F3801588DE}" type="datetimeFigureOut">
              <a:rPr lang="de-DE" smtClean="0"/>
              <a:t>15.10.2025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636CBFD-FAB1-4DC0-A27B-8E6257BC8A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15A712A-FDCA-4997-AE75-4A309A625E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3342D-A53E-403A-9600-E63FA6EFC50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7055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8CF1C516-8CA7-42B1-9A44-C91AA0FDEB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97BC4C1-D8FD-41E1-8550-F0A812A2E6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22F1D66-E733-406C-8B16-6A4B61028A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2B539C-2C0F-4C04-954C-67F3801588DE}" type="datetimeFigureOut">
              <a:rPr lang="de-DE" smtClean="0"/>
              <a:t>15.10.2025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D76CA5F-ACDA-4CF5-8688-BF475DF9DA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B8775D3-EF1C-423B-9894-1CF4C0DD27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13342D-A53E-403A-9600-E63FA6EFC50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09230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136525"/>
            <a:ext cx="7543800" cy="1450757"/>
          </a:xfrm>
        </p:spPr>
        <p:txBody>
          <a:bodyPr/>
          <a:lstStyle/>
          <a:p>
            <a:pPr eaLnBrk="1" hangingPunct="1"/>
            <a:r>
              <a:rPr lang="de-DE" dirty="0"/>
              <a:t>Daten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Einwohner	:		22.159</a:t>
            </a:r>
          </a:p>
          <a:p>
            <a:r>
              <a:rPr lang="de-DE" dirty="0"/>
              <a:t>Fläche:			21,6 km²</a:t>
            </a:r>
          </a:p>
          <a:p>
            <a:r>
              <a:rPr lang="de-DE" dirty="0"/>
              <a:t>Bevölkerungsdichte:	1024 Einwohner je km²</a:t>
            </a:r>
          </a:p>
          <a:p>
            <a:pPr eaLnBrk="1" hangingPunct="1"/>
            <a:endParaRPr lang="de-DE" dirty="0"/>
          </a:p>
          <a:p>
            <a:pPr lvl="1" eaLnBrk="1" hangingPunct="1"/>
            <a:endParaRPr lang="de-DE" dirty="0"/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1C5FE-D977-4EAB-B666-3A0B71B6C5DC}" type="datetime1">
              <a:rPr lang="de-DE" smtClean="0"/>
              <a:t>15.10.2025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Präsentation für die Vhs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FB139-99DA-4557-9515-D35E23465F9C}" type="slidenum">
              <a:rPr lang="de-DE" smtClean="0"/>
              <a:pPr/>
              <a:t>1</a:t>
            </a:fld>
            <a:endParaRPr lang="de-DE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72588287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136525"/>
            <a:ext cx="7543800" cy="1450757"/>
          </a:xfrm>
        </p:spPr>
        <p:txBody>
          <a:bodyPr/>
          <a:lstStyle/>
          <a:p>
            <a:pPr eaLnBrk="1" hangingPunct="1"/>
            <a:r>
              <a:rPr lang="de-DE" dirty="0"/>
              <a:t>Industrialisierung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Ab 1850 Industrialisierung</a:t>
            </a:r>
          </a:p>
          <a:p>
            <a:pPr lvl="1"/>
            <a:r>
              <a:rPr lang="de-DE" dirty="0"/>
              <a:t>Zigarren- und Konservenfabrik</a:t>
            </a:r>
          </a:p>
          <a:p>
            <a:pPr lvl="1"/>
            <a:r>
              <a:rPr lang="de-DE" dirty="0"/>
              <a:t>Spargelanbau</a:t>
            </a:r>
          </a:p>
          <a:p>
            <a:r>
              <a:rPr lang="de-DE" dirty="0"/>
              <a:t>Tourismus</a:t>
            </a:r>
          </a:p>
          <a:p>
            <a:pPr lvl="1" eaLnBrk="1" hangingPunct="1"/>
            <a:endParaRPr lang="de-DE" dirty="0"/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1C5FE-D977-4EAB-B666-3A0B71B6C5DC}" type="datetime1">
              <a:rPr lang="de-DE" smtClean="0"/>
              <a:t>15.10.2025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Präsentation für die Vhs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FB139-99DA-4557-9515-D35E23465F9C}" type="slidenum">
              <a:rPr lang="de-DE" smtClean="0"/>
              <a:pPr/>
              <a:t>2</a:t>
            </a:fld>
            <a:endParaRPr lang="de-DE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57606544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136525"/>
            <a:ext cx="7543800" cy="1450757"/>
          </a:xfrm>
        </p:spPr>
        <p:txBody>
          <a:bodyPr/>
          <a:lstStyle/>
          <a:p>
            <a:pPr eaLnBrk="1" hangingPunct="1"/>
            <a:r>
              <a:rPr lang="de-DE" dirty="0"/>
              <a:t>Karl Philip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de-DE" b="1" dirty="0"/>
              <a:t>Karl III. Philipp von der Pfalz</a:t>
            </a:r>
            <a:r>
              <a:rPr lang="de-DE" dirty="0"/>
              <a:t>, </a:t>
            </a:r>
            <a:br>
              <a:rPr lang="de-DE" dirty="0"/>
            </a:br>
            <a:r>
              <a:rPr lang="de-DE" dirty="0"/>
              <a:t>auch </a:t>
            </a:r>
            <a:r>
              <a:rPr lang="de-DE" i="1" dirty="0"/>
              <a:t>Carl Philipp</a:t>
            </a:r>
            <a:r>
              <a:rPr lang="de-DE" dirty="0"/>
              <a:t>, </a:t>
            </a:r>
            <a:br>
              <a:rPr lang="de-DE" dirty="0"/>
            </a:br>
            <a:r>
              <a:rPr lang="de-DE" dirty="0"/>
              <a:t>* 4. November 1661 in Neuburg</a:t>
            </a:r>
          </a:p>
          <a:p>
            <a:r>
              <a:rPr lang="de-DE" dirty="0"/>
              <a:t>† 31. Dezember 1742 in Mannheim</a:t>
            </a:r>
          </a:p>
          <a:p>
            <a:r>
              <a:rPr lang="de-DE" dirty="0"/>
              <a:t>war von 1716 bis 1742 regierender Pfalzgraf und Kurfürst von der Pfalz</a:t>
            </a:r>
          </a:p>
          <a:p>
            <a:pPr eaLnBrk="1" hangingPunct="1"/>
            <a:endParaRPr lang="de-DE" dirty="0"/>
          </a:p>
          <a:p>
            <a:pPr lvl="1" eaLnBrk="1" hangingPunct="1"/>
            <a:endParaRPr lang="de-DE" dirty="0"/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1C5FE-D977-4EAB-B666-3A0B71B6C5DC}" type="datetime1">
              <a:rPr lang="de-DE" smtClean="0"/>
              <a:t>15.10.2025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Präsentation für die Vhs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FB139-99DA-4557-9515-D35E23465F9C}" type="slidenum">
              <a:rPr lang="de-DE" smtClean="0"/>
              <a:pPr/>
              <a:t>3</a:t>
            </a:fld>
            <a:endParaRPr lang="de-DE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61240539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136525"/>
            <a:ext cx="7543800" cy="1450757"/>
          </a:xfrm>
        </p:spPr>
        <p:txBody>
          <a:bodyPr/>
          <a:lstStyle/>
          <a:p>
            <a:pPr eaLnBrk="1" hangingPunct="1"/>
            <a:r>
              <a:rPr lang="de-DE" dirty="0"/>
              <a:t>Karl Theodor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de-DE" b="1" dirty="0"/>
              <a:t>Karl</a:t>
            </a:r>
            <a:r>
              <a:rPr lang="de-DE" dirty="0"/>
              <a:t> (oder </a:t>
            </a:r>
            <a:r>
              <a:rPr lang="de-DE" b="1" dirty="0"/>
              <a:t>Carl</a:t>
            </a:r>
            <a:r>
              <a:rPr lang="de-DE" dirty="0"/>
              <a:t>) Philipp </a:t>
            </a:r>
            <a:r>
              <a:rPr lang="de-DE" b="1" dirty="0"/>
              <a:t>Theodor</a:t>
            </a:r>
            <a:r>
              <a:rPr lang="de-DE" dirty="0"/>
              <a:t> </a:t>
            </a:r>
          </a:p>
          <a:p>
            <a:r>
              <a:rPr lang="de-DE" dirty="0"/>
              <a:t>* 10 Dezember 1724 </a:t>
            </a:r>
            <a:br>
              <a:rPr lang="de-DE" dirty="0"/>
            </a:br>
            <a:r>
              <a:rPr lang="de-DE" sz="2000" dirty="0"/>
              <a:t>auf Schloss  Drogenbusch bei Brüssel</a:t>
            </a:r>
          </a:p>
          <a:p>
            <a:r>
              <a:rPr lang="de-DE" dirty="0"/>
              <a:t> † 16. Februar 1799 </a:t>
            </a:r>
            <a:br>
              <a:rPr lang="de-DE" dirty="0"/>
            </a:br>
            <a:r>
              <a:rPr lang="de-DE" sz="2000" dirty="0"/>
              <a:t>in der Münchner Residenz </a:t>
            </a:r>
          </a:p>
          <a:p>
            <a:r>
              <a:rPr lang="de-DE" dirty="0"/>
              <a:t>war seit dem </a:t>
            </a:r>
          </a:p>
          <a:p>
            <a:pPr lvl="1"/>
            <a:r>
              <a:rPr lang="de-DE" dirty="0"/>
              <a:t>31. Dezember 1742 Pfalzgraf und Kurfürst von der Pfalz </a:t>
            </a:r>
          </a:p>
          <a:p>
            <a:pPr lvl="1"/>
            <a:r>
              <a:rPr lang="de-DE" dirty="0"/>
              <a:t>sowie Herzog von Jülich-Berg (Karl IV) </a:t>
            </a:r>
          </a:p>
          <a:p>
            <a:pPr lvl="1"/>
            <a:r>
              <a:rPr lang="de-DE" dirty="0"/>
              <a:t>Seit 30. Dezember 1777  auch Kurfürst von Bayern (Karl II) </a:t>
            </a:r>
          </a:p>
          <a:p>
            <a:pPr eaLnBrk="1" hangingPunct="1"/>
            <a:endParaRPr lang="de-DE" dirty="0"/>
          </a:p>
          <a:p>
            <a:pPr lvl="1" eaLnBrk="1" hangingPunct="1"/>
            <a:endParaRPr lang="de-DE" dirty="0"/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1C5FE-D977-4EAB-B666-3A0B71B6C5DC}" type="datetime1">
              <a:rPr lang="de-DE" smtClean="0"/>
              <a:t>15.10.2025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Präsentation für die Vhs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FB139-99DA-4557-9515-D35E23465F9C}" type="slidenum">
              <a:rPr lang="de-DE" smtClean="0"/>
              <a:pPr/>
              <a:t>4</a:t>
            </a:fld>
            <a:endParaRPr lang="de-DE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41205162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136525"/>
            <a:ext cx="7543800" cy="1450757"/>
          </a:xfrm>
        </p:spPr>
        <p:txBody>
          <a:bodyPr/>
          <a:lstStyle/>
          <a:p>
            <a:pPr eaLnBrk="1" hangingPunct="1"/>
            <a:r>
              <a:rPr lang="de-DE" dirty="0"/>
              <a:t>Schulen in Schwetzingen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de-D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Grundschulen</a:t>
            </a:r>
          </a:p>
          <a:p>
            <a:r>
              <a:rPr lang="de-DE" dirty="0"/>
              <a:t>Hirschacker-</a:t>
            </a:r>
            <a:r>
              <a:rPr lang="de-DE" dirty="0" err="1"/>
              <a:t>Gs</a:t>
            </a:r>
            <a:endParaRPr lang="de-DE" dirty="0"/>
          </a:p>
          <a:p>
            <a:r>
              <a:rPr lang="de-DE" dirty="0"/>
              <a:t>Johann-Michael-</a:t>
            </a:r>
            <a:r>
              <a:rPr lang="de-DE" dirty="0" err="1"/>
              <a:t>Zeyher</a:t>
            </a:r>
            <a:r>
              <a:rPr lang="de-DE" dirty="0"/>
              <a:t>-</a:t>
            </a:r>
            <a:r>
              <a:rPr lang="de-DE" dirty="0" err="1"/>
              <a:t>Gs</a:t>
            </a:r>
            <a:endParaRPr lang="de-DE" dirty="0"/>
          </a:p>
          <a:p>
            <a:r>
              <a:rPr lang="de-DE" dirty="0"/>
              <a:t>Nordstadt-</a:t>
            </a:r>
            <a:r>
              <a:rPr lang="de-DE" dirty="0" err="1"/>
              <a:t>Gs</a:t>
            </a:r>
            <a:endParaRPr lang="de-DE" dirty="0"/>
          </a:p>
          <a:p>
            <a:r>
              <a:rPr lang="de-DE" dirty="0"/>
              <a:t>Südstadt-</a:t>
            </a:r>
            <a:r>
              <a:rPr lang="de-DE" dirty="0" err="1"/>
              <a:t>Gs</a:t>
            </a:r>
            <a:r>
              <a:rPr lang="de-DE" dirty="0"/>
              <a:t> </a:t>
            </a:r>
          </a:p>
          <a:p>
            <a:pPr marL="0" indent="0">
              <a:buNone/>
            </a:pPr>
            <a:r>
              <a:rPr lang="de-D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Weiterführen Schulen</a:t>
            </a:r>
          </a:p>
          <a:p>
            <a:r>
              <a:rPr lang="de-DE" dirty="0"/>
              <a:t>Carl-Theodor Schule</a:t>
            </a:r>
          </a:p>
          <a:p>
            <a:r>
              <a:rPr lang="de-DE" dirty="0"/>
              <a:t>Eberhardt-Schott-Schule</a:t>
            </a:r>
          </a:p>
          <a:p>
            <a:r>
              <a:rPr lang="de-DE" dirty="0"/>
              <a:t>Hebel Gymnasium</a:t>
            </a:r>
          </a:p>
          <a:p>
            <a:r>
              <a:rPr lang="de-DE" dirty="0"/>
              <a:t>Privatgymnasium</a:t>
            </a:r>
          </a:p>
          <a:p>
            <a:r>
              <a:rPr lang="de-DE" dirty="0"/>
              <a:t>Gemeinschaftsschule Schwetzingen </a:t>
            </a:r>
          </a:p>
          <a:p>
            <a:pPr marL="0" indent="0">
              <a:buNone/>
            </a:pPr>
            <a:r>
              <a:rPr lang="de-D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Sonstige Schulen</a:t>
            </a:r>
          </a:p>
          <a:p>
            <a:r>
              <a:rPr lang="de-DE" dirty="0"/>
              <a:t>Comenius Schule</a:t>
            </a:r>
          </a:p>
          <a:p>
            <a:r>
              <a:rPr lang="de-DE" dirty="0"/>
              <a:t>Fachhochschule für Rechtspflege</a:t>
            </a:r>
          </a:p>
          <a:p>
            <a:r>
              <a:rPr lang="de-DE" dirty="0"/>
              <a:t>Caritas Fachschule für </a:t>
            </a:r>
            <a:r>
              <a:rPr lang="de-DE" dirty="0" err="1"/>
              <a:t>Altenflege</a:t>
            </a:r>
            <a:endParaRPr lang="de-DE" dirty="0"/>
          </a:p>
          <a:p>
            <a:r>
              <a:rPr lang="de-DE" dirty="0"/>
              <a:t>Kurt-Waibel-Schule</a:t>
            </a:r>
          </a:p>
          <a:p>
            <a:pPr lvl="1" eaLnBrk="1" hangingPunct="1"/>
            <a:endParaRPr lang="de-DE" dirty="0"/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1C5FE-D977-4EAB-B666-3A0B71B6C5DC}" type="datetime1">
              <a:rPr lang="de-DE" smtClean="0"/>
              <a:t>15.10.2025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Präsentation für die Vhs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FB139-99DA-4557-9515-D35E23465F9C}" type="slidenum">
              <a:rPr lang="de-DE" smtClean="0"/>
              <a:pPr/>
              <a:t>5</a:t>
            </a:fld>
            <a:endParaRPr lang="de-DE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8673355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8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84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84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843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843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843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843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1|0.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1|0.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1|0.8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1|0.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1|0.8"/>
</p:tagLst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196</Words>
  <Application>Microsoft Office PowerPoint</Application>
  <PresentationFormat>Breitbild</PresentationFormat>
  <Paragraphs>53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</vt:lpstr>
      <vt:lpstr>Daten</vt:lpstr>
      <vt:lpstr>Industrialisierung</vt:lpstr>
      <vt:lpstr>Karl Philip</vt:lpstr>
      <vt:lpstr>Karl Theodor</vt:lpstr>
      <vt:lpstr>Schulen in Schwetzingen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Daten</dc:title>
  <dc:creator>Annette Menges</dc:creator>
  <cp:lastModifiedBy>Annette Menges</cp:lastModifiedBy>
  <cp:revision>9</cp:revision>
  <dcterms:created xsi:type="dcterms:W3CDTF">2019-05-14T14:50:15Z</dcterms:created>
  <dcterms:modified xsi:type="dcterms:W3CDTF">2025-10-15T11:40:21Z</dcterms:modified>
</cp:coreProperties>
</file>