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chwetzingen-gardens_large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Schwetzingen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9A8550-E935-44F9-9738-4A43581D06D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8B727-C3DA-4538-85CF-0A2D083CB6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314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1638E-87C4-4BC5-899D-F76894687F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94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8009-7FBB-4892-8885-ABBE04FB31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474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2E3EE-822A-4E43-A096-28E3B5CABC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904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4B49-321C-453F-B889-B9644B0833E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795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6C07-6BE7-4792-A1AA-42EE0A9645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756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58A05-5D85-4141-99CC-49AB910E47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61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31D86-4872-48E5-94C0-5DD2F827CD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590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E47F7-91F5-487A-99B4-D9957F5DDB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98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99DC0-F76F-484C-BE75-C8528892A50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42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schwetzingen-gardens_large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991222-783A-48C0-8746-DBC7E283735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EasySeminars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Annette</dc:creator>
  <cp:lastModifiedBy>AMen</cp:lastModifiedBy>
  <cp:revision>2</cp:revision>
  <dcterms:created xsi:type="dcterms:W3CDTF">2009-03-09T11:41:51Z</dcterms:created>
  <dcterms:modified xsi:type="dcterms:W3CDTF">2017-05-16T14:31:46Z</dcterms:modified>
</cp:coreProperties>
</file>